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7" r:id="rId3"/>
    <p:sldId id="267" r:id="rId4"/>
    <p:sldId id="257" r:id="rId5"/>
    <p:sldId id="256" r:id="rId6"/>
    <p:sldId id="271" r:id="rId7"/>
    <p:sldId id="268" r:id="rId8"/>
    <p:sldId id="263" r:id="rId9"/>
    <p:sldId id="264" r:id="rId10"/>
    <p:sldId id="259" r:id="rId11"/>
    <p:sldId id="261" r:id="rId12"/>
    <p:sldId id="279" r:id="rId13"/>
    <p:sldId id="280" r:id="rId14"/>
    <p:sldId id="283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0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68B93-8BE8-421C-880B-2E2AD97D0465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E5BB-CBF8-45FA-AF40-0DF7E745F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E73B-3D47-44F1-B5AA-638244EC7D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2b2.ru/storage/images/person/852/bannershttp: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2.docx"/><Relationship Id="rId4" Type="http://schemas.openxmlformats.org/officeDocument/2006/relationships/package" Target="../embeddings/_________Microsoft_Office_Word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033"/>
            <a:ext cx="9170621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1643051"/>
            <a:ext cx="6509859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портфолио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воспитателя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Детского сада.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layer.myshared.ru/967109/data/images/img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785794"/>
            <a:ext cx="7713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Рецензия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авторскую дополнительную образовательную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программу детского объединения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«Волшебная нить»</a:t>
            </a:r>
            <a:endParaRPr lang="ru-RU" sz="2400" dirty="0"/>
          </a:p>
        </p:txBody>
      </p:sp>
      <p:pic>
        <p:nvPicPr>
          <p:cNvPr id="7" name="Picture 2" descr="C:\Documents and Settings\Щербинины\Рабочий стол\DSC02080.JPG"/>
          <p:cNvPicPr>
            <a:picLocks noChangeAspect="1" noChangeArrowheads="1"/>
          </p:cNvPicPr>
          <p:nvPr/>
        </p:nvPicPr>
        <p:blipFill>
          <a:blip r:embed="rId3" cstate="print"/>
          <a:srcRect l="12500" t="24574" r="26947" b="16133"/>
          <a:stretch>
            <a:fillRect/>
          </a:stretch>
        </p:blipFill>
        <p:spPr bwMode="auto">
          <a:xfrm rot="5626191">
            <a:off x="4166560" y="2874200"/>
            <a:ext cx="3314730" cy="243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Щербинины\Рабочий стол\DSC02079.JPG"/>
          <p:cNvPicPr>
            <a:picLocks noChangeAspect="1" noChangeArrowheads="1"/>
          </p:cNvPicPr>
          <p:nvPr/>
        </p:nvPicPr>
        <p:blipFill>
          <a:blip r:embed="rId4" cstate="print"/>
          <a:srcRect l="11807" t="28360" r="23853" b="11087"/>
          <a:stretch>
            <a:fillRect/>
          </a:stretch>
        </p:blipFill>
        <p:spPr bwMode="auto">
          <a:xfrm rot="4890842">
            <a:off x="1243882" y="2929425"/>
            <a:ext cx="3322360" cy="234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714356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Кружковая работа</a:t>
            </a:r>
            <a:endParaRPr lang="ru-RU" sz="2800" dirty="0"/>
          </a:p>
        </p:txBody>
      </p:sp>
      <p:pic>
        <p:nvPicPr>
          <p:cNvPr id="10" name="Picture 2" descr="C:\Documents and Settings\Щербинины\Рабочий стол\DSC01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71612"/>
            <a:ext cx="50482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033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0776" y="1142984"/>
            <a:ext cx="7122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F:\газета\DSCN0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66"/>
            <a:ext cx="3143439" cy="2357454"/>
          </a:xfrm>
          <a:prstGeom prst="rect">
            <a:avLst/>
          </a:prstGeom>
          <a:noFill/>
        </p:spPr>
      </p:pic>
      <p:pic>
        <p:nvPicPr>
          <p:cNvPr id="7" name="Picture 2" descr="F:\газета\DSCN0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480"/>
            <a:ext cx="3531158" cy="2648228"/>
          </a:xfrm>
          <a:prstGeom prst="rect">
            <a:avLst/>
          </a:prstGeom>
          <a:noFill/>
        </p:spPr>
      </p:pic>
      <p:pic>
        <p:nvPicPr>
          <p:cNvPr id="8" name="Picture 2" descr="G:\DCIM\101MSDCF\DSC00306.JPG"/>
          <p:cNvPicPr>
            <a:picLocks noChangeAspect="1" noChangeArrowheads="1"/>
          </p:cNvPicPr>
          <p:nvPr/>
        </p:nvPicPr>
        <p:blipFill>
          <a:blip r:embed="rId5" cstate="print"/>
          <a:srcRect l="9998" t="3333" r="15015"/>
          <a:stretch>
            <a:fillRect/>
          </a:stretch>
        </p:blipFill>
        <p:spPr bwMode="auto">
          <a:xfrm>
            <a:off x="500034" y="2714620"/>
            <a:ext cx="2143140" cy="2071702"/>
          </a:xfrm>
          <a:prstGeom prst="rect">
            <a:avLst/>
          </a:prstGeom>
          <a:noFill/>
        </p:spPr>
      </p:pic>
      <p:pic>
        <p:nvPicPr>
          <p:cNvPr id="9" name="Picture 2" descr="G:\DCIM\101MSDCF\DSC00304.JPG"/>
          <p:cNvPicPr>
            <a:picLocks noChangeAspect="1" noChangeArrowheads="1"/>
          </p:cNvPicPr>
          <p:nvPr/>
        </p:nvPicPr>
        <p:blipFill>
          <a:blip r:embed="rId6" cstate="print"/>
          <a:srcRect r="10707" b="-2067"/>
          <a:stretch>
            <a:fillRect/>
          </a:stretch>
        </p:blipFill>
        <p:spPr bwMode="auto">
          <a:xfrm>
            <a:off x="5000628" y="3429000"/>
            <a:ext cx="2500330" cy="2143140"/>
          </a:xfrm>
          <a:prstGeom prst="rect">
            <a:avLst/>
          </a:prstGeom>
          <a:noFill/>
        </p:spPr>
      </p:pic>
      <p:pic>
        <p:nvPicPr>
          <p:cNvPr id="10" name="Picture 2" descr="F:\газета\DSCN0815.JPG"/>
          <p:cNvPicPr>
            <a:picLocks noChangeAspect="1" noChangeArrowheads="1"/>
          </p:cNvPicPr>
          <p:nvPr/>
        </p:nvPicPr>
        <p:blipFill>
          <a:blip r:embed="rId7" cstate="print"/>
          <a:srcRect r="10299"/>
          <a:stretch>
            <a:fillRect/>
          </a:stretch>
        </p:blipFill>
        <p:spPr bwMode="auto">
          <a:xfrm>
            <a:off x="2643174" y="2714620"/>
            <a:ext cx="2428892" cy="2030727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3/544/93544235_55872933_1267462631_knittin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572008"/>
            <a:ext cx="1735884" cy="125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621" cy="70328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309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4681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8933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171448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Паспорт проектной работы: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9759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14298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 </a:t>
            </a:r>
            <a:r>
              <a:rPr lang="ru-RU" b="1" dirty="0" smtClean="0"/>
              <a:t>ПРОЕКТ</a:t>
            </a:r>
            <a:br>
              <a:rPr lang="ru-RU" b="1" dirty="0" smtClean="0"/>
            </a:br>
            <a:r>
              <a:rPr lang="ru-RU" b="1" dirty="0" smtClean="0"/>
              <a:t>«Вода – это жизнь»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1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214554"/>
            <a:ext cx="685804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/>
              <a:t>Возраст детей:</a:t>
            </a:r>
            <a:r>
              <a:rPr lang="ru-RU" dirty="0" smtClean="0"/>
              <a:t> 5-6-й год жизни.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Направление развития детей</a:t>
            </a:r>
            <a:r>
              <a:rPr lang="ru-RU" dirty="0" smtClean="0"/>
              <a:t>, в рамках которого проводится работа по проекту: интегрированное (разные виды детской деятельности: формирование целостной картины мира, коммуникационная, изобразительная, игровая, театрализованная, физическая).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Участники проекта</a:t>
            </a:r>
            <a:r>
              <a:rPr lang="ru-RU" dirty="0" smtClean="0"/>
              <a:t>: дети, воспитатели группы, родители.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Тип проекта</a:t>
            </a:r>
            <a:r>
              <a:rPr lang="ru-RU" dirty="0" smtClean="0"/>
              <a:t>: </a:t>
            </a:r>
            <a:r>
              <a:rPr lang="ru-RU" dirty="0" err="1" smtClean="0"/>
              <a:t>исследовательско-экологический</a:t>
            </a:r>
            <a:r>
              <a:rPr lang="ru-RU" dirty="0" smtClean="0"/>
              <a:t>, групповой.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Форма проведения</a:t>
            </a:r>
            <a:r>
              <a:rPr lang="ru-RU" dirty="0" smtClean="0"/>
              <a:t>: занятия, экскурсии, экспериментальная деятельность, игры, развлечения.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Продолжительность</a:t>
            </a:r>
            <a:r>
              <a:rPr lang="ru-RU" dirty="0" smtClean="0"/>
              <a:t>: краткосрочный (4 недели).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Форма защиты</a:t>
            </a:r>
            <a:r>
              <a:rPr lang="ru-RU" dirty="0" smtClean="0"/>
              <a:t>: картотека опытов  с водой, открытие экологической выставки «Вода в природе и в жизни человека».</a:t>
            </a:r>
            <a:endParaRPr lang="ru-RU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401119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63509" y="142852"/>
            <a:ext cx="4016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  работа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0776" y="1142984"/>
            <a:ext cx="7122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6595" y="1000108"/>
            <a:ext cx="18798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-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5962" y="1571612"/>
            <a:ext cx="7172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«Это -мы с друзьями»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H:\фото подг.гр\DSC_0737.JPG"/>
          <p:cNvPicPr>
            <a:picLocks noChangeAspect="1" noChangeArrowheads="1"/>
          </p:cNvPicPr>
          <p:nvPr/>
        </p:nvPicPr>
        <p:blipFill>
          <a:blip r:embed="rId3" cstate="print"/>
          <a:srcRect l="2449" t="2041" r="10612" b="2177"/>
          <a:stretch>
            <a:fillRect/>
          </a:stretch>
        </p:blipFill>
        <p:spPr bwMode="auto">
          <a:xfrm>
            <a:off x="2143108" y="2357430"/>
            <a:ext cx="507209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566" y="571481"/>
            <a:ext cx="2856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Личные сайты: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Щербинины\Рабочий стол\s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012" y="1600201"/>
            <a:ext cx="2831994" cy="39719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868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000241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http://nsportal.ru/</a:t>
            </a:r>
            <a:endParaRPr lang="ru-RU" dirty="0" smtClean="0"/>
          </a:p>
          <a:p>
            <a:r>
              <a:rPr lang="ru-RU" b="1" dirty="0" err="1" smtClean="0"/>
              <a:t>marina-fyodorovna-shcherbinina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3105835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http://a2b2.ru/storage/images/person/852/bannershttp://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0776" y="1142984"/>
            <a:ext cx="7122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28728" y="857232"/>
          <a:ext cx="2869463" cy="4071966"/>
        </p:xfrm>
        <a:graphic>
          <a:graphicData uri="http://schemas.openxmlformats.org/presentationml/2006/ole">
            <p:oleObj spid="_x0000_s1026" name="Документ" r:id="rId4" imgW="7544586" imgH="10703628" progId="Word.Document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29124" y="857232"/>
          <a:ext cx="3015800" cy="4071966"/>
        </p:xfrm>
        <a:graphic>
          <a:graphicData uri="http://schemas.openxmlformats.org/presentationml/2006/ole">
            <p:oleObj spid="_x0000_s1027" name="Документ" r:id="rId5" imgW="7924713" imgH="1070254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0776" y="571480"/>
            <a:ext cx="71224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Спасибо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F:\DCIM\101MSDCF\DSC02353.JPG"/>
          <p:cNvPicPr>
            <a:picLocks noChangeAspect="1" noChangeArrowheads="1"/>
          </p:cNvPicPr>
          <p:nvPr/>
        </p:nvPicPr>
        <p:blipFill>
          <a:blip r:embed="rId3" cstate="print"/>
          <a:srcRect l="3750" t="22450"/>
          <a:stretch>
            <a:fillRect/>
          </a:stretch>
        </p:blipFill>
        <p:spPr bwMode="auto">
          <a:xfrm>
            <a:off x="2000232" y="2500306"/>
            <a:ext cx="500066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928670"/>
            <a:ext cx="67151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Щербинина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Марина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Федоровна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1" descr="C:\Documents and Settings\Щербинины\Мои документы\a_4dfaa1fe.jpg"/>
          <p:cNvPicPr>
            <a:picLocks noChangeAspect="1" noChangeArrowheads="1"/>
          </p:cNvPicPr>
          <p:nvPr/>
        </p:nvPicPr>
        <p:blipFill>
          <a:blip r:embed="rId3" cstate="print"/>
          <a:srcRect b="19672"/>
          <a:stretch>
            <a:fillRect/>
          </a:stretch>
        </p:blipFill>
        <p:spPr bwMode="auto">
          <a:xfrm>
            <a:off x="1857356" y="1142985"/>
            <a:ext cx="2214578" cy="350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0"/>
            <a:ext cx="9170621" cy="72471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428736"/>
            <a:ext cx="45720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Структурное подразделение государственного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бюджетного общеобразовательного учреждения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средней общеобразовательной школы №1 им. И. М. Кузнецова  с.Большая Черниговка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Детский сад «Светлячок»</a:t>
            </a: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7306" y="29673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3027" y="714356"/>
            <a:ext cx="28179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место работы: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4822" y="4813992"/>
            <a:ext cx="51343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Квалификационная  категория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4643446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1" y="642918"/>
            <a:ext cx="2972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Образование: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6762" y="1000109"/>
            <a:ext cx="677050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Куйбышевское педагогическое училище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Министерства просвещения РСФСР.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специальности - дошкольное воспитание.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1" descr="H:\DCIM\101MSDCF\DSC02663.JPG"/>
          <p:cNvPicPr>
            <a:picLocks noChangeAspect="1" noChangeArrowheads="1"/>
          </p:cNvPicPr>
          <p:nvPr/>
        </p:nvPicPr>
        <p:blipFill>
          <a:blip r:embed="rId3" cstate="print"/>
          <a:srcRect l="15617" t="15409" r="24937" b="2516"/>
          <a:stretch>
            <a:fillRect/>
          </a:stretch>
        </p:blipFill>
        <p:spPr bwMode="auto">
          <a:xfrm>
            <a:off x="3071802" y="3143248"/>
            <a:ext cx="2572259" cy="259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033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1789" y="571481"/>
            <a:ext cx="51404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повышение уровня квалификации: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3632" y="1857364"/>
            <a:ext cx="747679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«Основные направления региональной образовательной политике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контексте модернизации российского образования» 31.03.14-18.04.14(72ч.)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«Коммуникативная деятельность дошкольников с учетом ФГОС ДО»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07.04.14-11.04.14(36ч.) 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«Содержание физкультурно-оздоровительной работы в ДОО»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21.04.25.04.14(36ч.)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32033"/>
            <a:ext cx="9170621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85728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достяжения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педагога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57290" y="1428736"/>
          <a:ext cx="5842895" cy="4063998"/>
        </p:xfrm>
        <a:graphic>
          <a:graphicData uri="http://schemas.openxmlformats.org/drawingml/2006/table">
            <a:tbl>
              <a:tblPr/>
              <a:tblGrid>
                <a:gridCol w="926856"/>
                <a:gridCol w="1190308"/>
                <a:gridCol w="1017194"/>
                <a:gridCol w="952724"/>
                <a:gridCol w="999683"/>
                <a:gridCol w="756130"/>
              </a:tblGrid>
              <a:tr h="329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Международный фестиваль культуры и искусства </a:t>
                      </a:r>
                      <a:r>
                        <a:rPr lang="en-US" sz="600" b="1" dirty="0">
                          <a:latin typeface="Times New Roman"/>
                          <a:ea typeface="Times New Roman"/>
                        </a:rPr>
                        <a:t>CULTNET</a:t>
                      </a:r>
                      <a:endParaRPr lang="ru-RU" sz="600" b="1" dirty="0">
                        <a:latin typeface="Times New Roman"/>
                        <a:ea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Оргкомитет фестиваля 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Авторская образовательная программа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Международная педагогическая олимпиада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imes New Roman"/>
                          <a:ea typeface="Times New Roman"/>
                        </a:rPr>
                        <a:t> PEDOLIMP</a:t>
                      </a:r>
                      <a:endParaRPr lang="ru-RU" sz="600" b="1">
                        <a:latin typeface="Times New Roman"/>
                        <a:ea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Оргкомитет олимпиады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Проект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лауреат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2013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Международный День чтения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Издательство «Розовый жираф»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Игра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Диплом организатора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Международный День чтения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Издательство «Розовый жираф»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Игра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Диплом организатора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Международная акция «Читаем детям о войне»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Министерство культуры Самарской области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ГБУК «Самарская областная библиотека»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Самара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занятие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Всероссийский творческий конкурс «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Талантоха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imes New Roman"/>
                          <a:ea typeface="Times New Roman"/>
                        </a:rPr>
                        <a:t>Talantoha.ru</a:t>
                      </a:r>
                      <a:endParaRPr lang="ru-RU" sz="600" b="1">
                        <a:latin typeface="Times New Roman"/>
                        <a:ea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Педагогический проект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дипломант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Всероссийский творческий конкурс «Талантоха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imes New Roman"/>
                          <a:ea typeface="Times New Roman"/>
                        </a:rPr>
                        <a:t>Talantoha.ru</a:t>
                      </a:r>
                      <a:endParaRPr lang="ru-RU" sz="600" b="1">
                        <a:latin typeface="Times New Roman"/>
                        <a:ea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Декаротивно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- прикладное творчество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лауреат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Всероссийский педагогический конкурс «Лучшая презентация к уроку»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Интернет – портал </a:t>
                      </a:r>
                      <a:r>
                        <a:rPr lang="en-US" sz="600" b="1">
                          <a:latin typeface="Times New Roman"/>
                          <a:ea typeface="Times New Roman"/>
                        </a:rPr>
                        <a:t>pedakademy.ru</a:t>
                      </a:r>
                      <a:endParaRPr lang="ru-RU" sz="600" b="1">
                        <a:latin typeface="Times New Roman"/>
                        <a:ea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презентация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лауреат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Всероссийский творческий марафон «Любимые детские писатели» С. Я. Маршак «Про все на свете»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Академия развития творчества «Арт-талант»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Подготовка победителя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Диплом педагога, подготовившего победителя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Открытый Всероссийский дистанционный конкурс фотографии «МЫ ДОШКОЛЬНИКИ - 2014»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Центр педагогических инноваций и развития образования «Новый век»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Тюмень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фотография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Лауреат, </a:t>
                      </a:r>
                      <a:r>
                        <a:rPr lang="en-US" sz="600" b="1"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ru-RU" sz="600" b="1">
                          <a:latin typeface="Times New Roman"/>
                          <a:ea typeface="Times New Roman"/>
                        </a:rPr>
                        <a:t>степени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Окружной смотр – конкурс творческих коллективов «Учительская весна»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Южное управление Министерства образования и науки Самарской области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Большая Черниговка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Декаротивно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- прикладное творчество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«Лучший участок детского сада»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СП ГБОУ СОШ №1 с. Большая Черниговка</a:t>
                      </a:r>
                    </a:p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– Детский сад «Светлячок»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Большая Черниговка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Декаротивно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- прикладное творчество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Победитель, </a:t>
                      </a:r>
                      <a:r>
                        <a:rPr lang="en-US" sz="600" b="1" dirty="0">
                          <a:latin typeface="Times New Roman"/>
                          <a:ea typeface="Times New Roman"/>
                        </a:rPr>
                        <a:t>II 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степени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H:\DCIM\101MSDCF\DSC03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85926"/>
            <a:ext cx="4805842" cy="37254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49014" y="785794"/>
            <a:ext cx="40459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Достяжения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педагога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033"/>
            <a:ext cx="9313465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428604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428604"/>
            <a:ext cx="485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Достяжение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дошкольников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57290" y="928670"/>
          <a:ext cx="6215106" cy="4214839"/>
        </p:xfrm>
        <a:graphic>
          <a:graphicData uri="http://schemas.openxmlformats.org/drawingml/2006/table">
            <a:tbl>
              <a:tblPr/>
              <a:tblGrid>
                <a:gridCol w="714380"/>
                <a:gridCol w="1071570"/>
                <a:gridCol w="905619"/>
                <a:gridCol w="832878"/>
                <a:gridCol w="796753"/>
                <a:gridCol w="967457"/>
                <a:gridCol w="926449"/>
              </a:tblGrid>
              <a:tr h="29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600" b="1" dirty="0">
                        <a:latin typeface="Times New Roman"/>
                        <a:ea typeface="Times New Roman"/>
                      </a:endParaRP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Международный детский творческий фестиваль «Апельсин»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Оргкомитет фестиваля «Апельсин»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Соловьев Егор Вячеславович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Международный детский творческий фестиваль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«Южный полюс»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Оргкомитет фестиваля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«Южный полюс»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Скворцова Софья Сергеевна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2013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Международный День чтения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Издательство «Розовый жираф»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Семенова Регина 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Ибрагимовна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Варламов Михаил Александрович 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Международный День чтения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Издательство «Розовый жираф»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Шиленко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Александр Егорович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Всероссийский творческий марафон «Любимые детские писатели» С. Я. Маршак «Про все на свете»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Академия развития творчества «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Арт-талант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Борсук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Ульяна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Дмитриевна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Победитель, </a:t>
                      </a:r>
                      <a:r>
                        <a:rPr lang="en-US" sz="600" b="1"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место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2013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Всероссийский детский творческий конкурс «Жили - были»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Интернет – магазин «Жили - были»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Пряхина Ксения Евгеньевна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Областной конкурс «Зеленая планета»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Самарский областной эколого-биологический центр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Самара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Борсук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Ульяна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Дмитриевна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2013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Районный конкурс творческих работ «Мир глазами детей»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Южное управление Министерства образования и науки Самарской области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Большая Черниговка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Джемилева Виктория Алексеевна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Победитель, </a:t>
                      </a:r>
                      <a:r>
                        <a:rPr lang="en-US" sz="6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место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Районный конкурс «Зеленая планета»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Южное управление Министерства образования и науки Самарской области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Большая Черниговка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Борсук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Ульяна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Дмитриевна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248454"/>
            <a:ext cx="57246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	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621" cy="6890033"/>
          </a:xfrm>
          <a:prstGeom prst="rect">
            <a:avLst/>
          </a:prstGeom>
          <a:noFill/>
        </p:spPr>
      </p:pic>
      <p:pic>
        <p:nvPicPr>
          <p:cNvPr id="9" name="Picture 1" descr="H:\DCIM\101MSDCF\DSC03055.JPG"/>
          <p:cNvPicPr>
            <a:picLocks noChangeAspect="1" noChangeArrowheads="1"/>
          </p:cNvPicPr>
          <p:nvPr/>
        </p:nvPicPr>
        <p:blipFill>
          <a:blip r:embed="rId3" cstate="print"/>
          <a:srcRect l="5814" r="3488"/>
          <a:stretch>
            <a:fillRect/>
          </a:stretch>
        </p:blipFill>
        <p:spPr bwMode="auto">
          <a:xfrm>
            <a:off x="1785918" y="571480"/>
            <a:ext cx="5572164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755</Words>
  <Application>Microsoft Office PowerPoint</Application>
  <PresentationFormat>Экран (4:3)</PresentationFormat>
  <Paragraphs>235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Щербинины</dc:creator>
  <cp:lastModifiedBy>Щербинины</cp:lastModifiedBy>
  <cp:revision>32</cp:revision>
  <dcterms:created xsi:type="dcterms:W3CDTF">2015-10-13T16:52:43Z</dcterms:created>
  <dcterms:modified xsi:type="dcterms:W3CDTF">2015-10-19T15:06:01Z</dcterms:modified>
</cp:coreProperties>
</file>